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sldIdLst>
    <p:sldId id="261" r:id="rId2"/>
    <p:sldId id="262" r:id="rId3"/>
    <p:sldId id="263" r:id="rId4"/>
    <p:sldId id="256" r:id="rId5"/>
    <p:sldId id="257" r:id="rId6"/>
    <p:sldId id="258" r:id="rId7"/>
    <p:sldId id="259" r:id="rId8"/>
    <p:sldId id="260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455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200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150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6874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2177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4333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0799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161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9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93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425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968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39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953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410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26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913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B63B478-B5F4-4D8B-A49D-3784D7320227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148E0F7-04C5-4321-B290-8ADEABE7B0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  <p:sldLayoutId id="214748372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                          </a:t>
            </a:r>
            <a:r>
              <a:rPr lang="en-US" dirty="0" err="1"/>
              <a:t>MotoRush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001" y="3121086"/>
            <a:ext cx="3472731" cy="3416300"/>
          </a:xfrm>
        </p:spPr>
      </p:pic>
      <p:sp>
        <p:nvSpPr>
          <p:cNvPr id="5" name="TextBox 4"/>
          <p:cNvSpPr txBox="1"/>
          <p:nvPr/>
        </p:nvSpPr>
        <p:spPr>
          <a:xfrm>
            <a:off x="646981" y="4416725"/>
            <a:ext cx="65388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Presented</a:t>
            </a:r>
            <a:r>
              <a:rPr lang="en-US" sz="2000" b="1" dirty="0"/>
              <a:t> </a:t>
            </a: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</a:rPr>
              <a:t>By</a:t>
            </a:r>
          </a:p>
          <a:p>
            <a:endParaRPr lang="en-US" sz="2000" b="1" dirty="0">
              <a:solidFill>
                <a:srgbClr val="FF0000"/>
              </a:solidFill>
            </a:endParaRPr>
          </a:p>
          <a:p>
            <a:endParaRPr lang="en-US" sz="2000" b="1" dirty="0"/>
          </a:p>
          <a:p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MD. Rakibul Hasan                 MD. </a:t>
            </a:r>
            <a:r>
              <a:rPr lang="en-US" sz="2000" b="1" dirty="0" err="1">
                <a:solidFill>
                  <a:schemeClr val="accent6">
                    <a:lumMod val="50000"/>
                  </a:schemeClr>
                </a:solidFill>
              </a:rPr>
              <a:t>Mehedi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 Hasan </a:t>
            </a:r>
          </a:p>
          <a:p>
            <a:r>
              <a:rPr lang="en-US" sz="2000" b="1" dirty="0" err="1">
                <a:solidFill>
                  <a:schemeClr val="accent6">
                    <a:lumMod val="50000"/>
                  </a:schemeClr>
                </a:solidFill>
              </a:rPr>
              <a:t>Reg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 No:2017831005               </a:t>
            </a:r>
            <a:r>
              <a:rPr lang="en-US" sz="2000" b="1" dirty="0" err="1">
                <a:solidFill>
                  <a:schemeClr val="accent6">
                    <a:lumMod val="50000"/>
                  </a:schemeClr>
                </a:solidFill>
              </a:rPr>
              <a:t>Reg</a:t>
            </a:r>
            <a:r>
              <a:rPr lang="en-US" sz="2000" b="1" dirty="0">
                <a:solidFill>
                  <a:schemeClr val="accent6">
                    <a:lumMod val="50000"/>
                  </a:schemeClr>
                </a:solidFill>
              </a:rPr>
              <a:t> No: 2017831023</a:t>
            </a:r>
          </a:p>
        </p:txBody>
      </p:sp>
    </p:spTree>
    <p:extLst>
      <p:ext uri="{BB962C8B-B14F-4D97-AF65-F5344CB8AC3E}">
        <p14:creationId xmlns:p14="http://schemas.microsoft.com/office/powerpoint/2010/main" val="20852100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009651" y="1114425"/>
            <a:ext cx="8029574" cy="466725"/>
          </a:xfrm>
        </p:spPr>
        <p:txBody>
          <a:bodyPr/>
          <a:lstStyle/>
          <a:p>
            <a:r>
              <a:rPr lang="en-US" sz="2000" dirty="0"/>
              <a:t>This game is a team project. We have used SFML library and C++ to develop this game.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98241" y="2181225"/>
            <a:ext cx="8040984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We have also used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 to participate equally as a group project.</a:t>
            </a:r>
          </a:p>
          <a:p>
            <a:r>
              <a:rPr lang="en-US" dirty="0">
                <a:solidFill>
                  <a:schemeClr val="bg1"/>
                </a:solidFill>
              </a:rPr>
              <a:t>Photoshop and some other tools are also used to edit the textures and</a:t>
            </a:r>
          </a:p>
          <a:p>
            <a:r>
              <a:rPr lang="en-US" dirty="0">
                <a:solidFill>
                  <a:schemeClr val="bg1"/>
                </a:solidFill>
              </a:rPr>
              <a:t>Images, </a:t>
            </a:r>
            <a:r>
              <a:rPr lang="en-US" dirty="0" err="1">
                <a:solidFill>
                  <a:schemeClr val="bg1"/>
                </a:solidFill>
              </a:rPr>
              <a:t>musics</a:t>
            </a:r>
            <a:r>
              <a:rPr lang="en-US" dirty="0">
                <a:solidFill>
                  <a:schemeClr val="bg1"/>
                </a:solidFill>
              </a:rPr>
              <a:t>(mp3,ogg).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Textures, Images and </a:t>
            </a:r>
            <a:r>
              <a:rPr lang="en-US" dirty="0" err="1">
                <a:solidFill>
                  <a:schemeClr val="bg1"/>
                </a:solidFill>
              </a:rPr>
              <a:t>musics</a:t>
            </a:r>
            <a:r>
              <a:rPr lang="en-US" dirty="0">
                <a:solidFill>
                  <a:schemeClr val="bg1"/>
                </a:solidFill>
              </a:rPr>
              <a:t> are collected from internet and edited as</a:t>
            </a:r>
          </a:p>
          <a:p>
            <a:r>
              <a:rPr lang="en-US" dirty="0">
                <a:solidFill>
                  <a:schemeClr val="bg1"/>
                </a:solidFill>
              </a:rPr>
              <a:t>They need.</a:t>
            </a:r>
          </a:p>
        </p:txBody>
      </p:sp>
    </p:spTree>
    <p:extLst>
      <p:ext uri="{BB962C8B-B14F-4D97-AF65-F5344CB8AC3E}">
        <p14:creationId xmlns:p14="http://schemas.microsoft.com/office/powerpoint/2010/main" val="15938659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247775" y="1119485"/>
            <a:ext cx="68770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MotoRush</a:t>
            </a:r>
            <a:r>
              <a:rPr lang="en-US" dirty="0">
                <a:solidFill>
                  <a:schemeClr val="bg1"/>
                </a:solidFill>
              </a:rPr>
              <a:t> is a racing </a:t>
            </a:r>
            <a:r>
              <a:rPr lang="en-US" dirty="0" err="1">
                <a:solidFill>
                  <a:schemeClr val="bg1"/>
                </a:solidFill>
              </a:rPr>
              <a:t>game.The</a:t>
            </a:r>
            <a:r>
              <a:rPr lang="en-US" dirty="0">
                <a:solidFill>
                  <a:schemeClr val="bg1"/>
                </a:solidFill>
              </a:rPr>
              <a:t> player has to move the bike without making any collision with any other vehicles.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247775" y="2543175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Following slides contain the game </a:t>
            </a:r>
            <a:r>
              <a:rPr lang="en-US" dirty="0" err="1">
                <a:solidFill>
                  <a:schemeClr val="bg1"/>
                </a:solidFill>
              </a:rPr>
              <a:t>screenshots.Lets</a:t>
            </a:r>
            <a:r>
              <a:rPr lang="en-US" dirty="0">
                <a:solidFill>
                  <a:schemeClr val="bg1"/>
                </a:solidFill>
              </a:rPr>
              <a:t> see. </a:t>
            </a:r>
          </a:p>
        </p:txBody>
      </p:sp>
    </p:spTree>
    <p:extLst>
      <p:ext uri="{BB962C8B-B14F-4D97-AF65-F5344CB8AC3E}">
        <p14:creationId xmlns:p14="http://schemas.microsoft.com/office/powerpoint/2010/main" val="33470502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735" y="0"/>
            <a:ext cx="8735279" cy="6843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4196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31" y="0"/>
            <a:ext cx="8606487" cy="6761636"/>
          </a:xfrm>
        </p:spPr>
      </p:pic>
    </p:spTree>
    <p:extLst>
      <p:ext uri="{BB962C8B-B14F-4D97-AF65-F5344CB8AC3E}">
        <p14:creationId xmlns:p14="http://schemas.microsoft.com/office/powerpoint/2010/main" val="41097720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374" y="0"/>
            <a:ext cx="8651289" cy="6834007"/>
          </a:xfrm>
        </p:spPr>
      </p:pic>
    </p:spTree>
    <p:extLst>
      <p:ext uri="{BB962C8B-B14F-4D97-AF65-F5344CB8AC3E}">
        <p14:creationId xmlns:p14="http://schemas.microsoft.com/office/powerpoint/2010/main" val="582624553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50" y="0"/>
            <a:ext cx="8636523" cy="6842587"/>
          </a:xfrm>
        </p:spPr>
      </p:pic>
    </p:spTree>
    <p:extLst>
      <p:ext uri="{BB962C8B-B14F-4D97-AF65-F5344CB8AC3E}">
        <p14:creationId xmlns:p14="http://schemas.microsoft.com/office/powerpoint/2010/main" val="3343743696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6036" y="1"/>
            <a:ext cx="8666328" cy="6858000"/>
          </a:xfrm>
        </p:spPr>
      </p:pic>
    </p:spTree>
    <p:extLst>
      <p:ext uri="{BB962C8B-B14F-4D97-AF65-F5344CB8AC3E}">
        <p14:creationId xmlns:p14="http://schemas.microsoft.com/office/powerpoint/2010/main" val="2779342173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840630" y="2966508"/>
            <a:ext cx="8825658" cy="2677648"/>
          </a:xfrm>
        </p:spPr>
        <p:txBody>
          <a:bodyPr/>
          <a:lstStyle/>
          <a:p>
            <a:r>
              <a:rPr lang="en-US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70755974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</TotalTime>
  <Words>123</Words>
  <Application>Microsoft Office PowerPoint</Application>
  <PresentationFormat>Widescreen</PresentationFormat>
  <Paragraphs>17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                              MotoRush</vt:lpstr>
      <vt:lpstr>This game is a team project. We have used SFML library and C++ to develop this game.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Rakibul Hasan Ranakrq</dc:creator>
  <cp:lastModifiedBy>M.H RUMI</cp:lastModifiedBy>
  <cp:revision>10</cp:revision>
  <dcterms:created xsi:type="dcterms:W3CDTF">2019-01-22T17:24:21Z</dcterms:created>
  <dcterms:modified xsi:type="dcterms:W3CDTF">2019-01-23T04:22:31Z</dcterms:modified>
</cp:coreProperties>
</file>

<file path=docProps/thumbnail.jpeg>
</file>